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9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2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1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4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8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2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FA6-3BB9-47BA-8D81-299A75D1B58A}" type="datetimeFigureOut">
              <a:rPr kumimoji="1" lang="ja-JP" altLang="en-US" smtClean="0"/>
              <a:t>2025/6/18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665235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515" y="39059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892" y="36328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380" y="39059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757" y="36328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245" y="39059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622" y="36328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110" y="39059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3487" y="36328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975" y="39059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352" y="36328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840" y="39059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217" y="36328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705" y="39059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082" y="36328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570" y="39059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947" y="36328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435" y="39059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812" y="36328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300" y="39059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677" y="36328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165" y="39059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542" y="36328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506" y="389831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883" y="362526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371" y="389831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748" y="362526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236" y="389831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613" y="362526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01" y="389831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478" y="362526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966" y="389831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343" y="362526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831" y="389831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208" y="362526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696" y="389831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073" y="362526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561" y="389831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938" y="362526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426" y="389831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803" y="362526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291" y="389831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668" y="362526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56" y="389831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533" y="362526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6761" y="1434445"/>
            <a:ext cx="384653" cy="381600"/>
          </a:xfrm>
          <a:prstGeom prst="rect">
            <a:avLst/>
          </a:prstGeom>
        </p:spPr>
      </p:pic>
      <p:pic>
        <p:nvPicPr>
          <p:cNvPr id="198" name="図 1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718" y="1416496"/>
            <a:ext cx="384653" cy="381600"/>
          </a:xfrm>
          <a:prstGeom prst="rect">
            <a:avLst/>
          </a:prstGeom>
        </p:spPr>
      </p:pic>
      <p:pic>
        <p:nvPicPr>
          <p:cNvPr id="192" name="図 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1176" y="1434445"/>
            <a:ext cx="384653" cy="3816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4934" y="2967806"/>
            <a:ext cx="384653" cy="381600"/>
          </a:xfrm>
          <a:prstGeom prst="rect">
            <a:avLst/>
          </a:prstGeom>
        </p:spPr>
      </p:pic>
      <p:pic>
        <p:nvPicPr>
          <p:cNvPr id="181" name="図 1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211" y="1431355"/>
            <a:ext cx="384653" cy="3816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4934" y="2146221"/>
            <a:ext cx="384653" cy="381600"/>
          </a:xfrm>
          <a:prstGeom prst="rect">
            <a:avLst/>
          </a:prstGeom>
        </p:spPr>
      </p:pic>
      <p:pic>
        <p:nvPicPr>
          <p:cNvPr id="188" name="図 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709" y="1431355"/>
            <a:ext cx="384653" cy="381600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238" y="1429979"/>
            <a:ext cx="384653" cy="381600"/>
          </a:xfrm>
          <a:prstGeom prst="rect">
            <a:avLst/>
          </a:prstGeom>
        </p:spPr>
      </p:pic>
      <p:pic>
        <p:nvPicPr>
          <p:cNvPr id="199" name="図 1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2766" y="731540"/>
            <a:ext cx="381600" cy="381600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1840" y="745110"/>
            <a:ext cx="381600" cy="381600"/>
          </a:xfrm>
          <a:prstGeom prst="rect">
            <a:avLst/>
          </a:prstGeom>
        </p:spPr>
      </p:pic>
      <p:pic>
        <p:nvPicPr>
          <p:cNvPr id="201" name="図 2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32" y="2187394"/>
            <a:ext cx="381600" cy="381600"/>
          </a:xfrm>
          <a:prstGeom prst="rect">
            <a:avLst/>
          </a:prstGeom>
        </p:spPr>
      </p:pic>
      <p:pic>
        <p:nvPicPr>
          <p:cNvPr id="202" name="図 2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3143" y="2169612"/>
            <a:ext cx="381600" cy="381600"/>
          </a:xfrm>
          <a:prstGeom prst="rect">
            <a:avLst/>
          </a:prstGeom>
        </p:spPr>
      </p:pic>
      <p:pic>
        <p:nvPicPr>
          <p:cNvPr id="203" name="図 2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1224" y="729558"/>
            <a:ext cx="381600" cy="381600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0298" y="730249"/>
            <a:ext cx="381600" cy="381600"/>
          </a:xfrm>
          <a:prstGeom prst="rect">
            <a:avLst/>
          </a:prstGeom>
        </p:spPr>
      </p:pic>
      <p:pic>
        <p:nvPicPr>
          <p:cNvPr id="205" name="図 2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6048" y="2172533"/>
            <a:ext cx="381600" cy="381600"/>
          </a:xfrm>
          <a:prstGeom prst="rect">
            <a:avLst/>
          </a:prstGeom>
        </p:spPr>
      </p:pic>
      <p:pic>
        <p:nvPicPr>
          <p:cNvPr id="206" name="図 2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138" y="2154751"/>
            <a:ext cx="381600" cy="381600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0734" y="2157859"/>
            <a:ext cx="381600" cy="381600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2243" y="2853285"/>
            <a:ext cx="381600" cy="381600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53828" y="2155490"/>
            <a:ext cx="381600" cy="381600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5337" y="2850916"/>
            <a:ext cx="381600" cy="381600"/>
          </a:xfrm>
          <a:prstGeom prst="rect">
            <a:avLst/>
          </a:prstGeom>
        </p:spPr>
      </p:pic>
      <p:pic>
        <p:nvPicPr>
          <p:cNvPr id="229" name="図 2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8227" y="3593379"/>
            <a:ext cx="381600" cy="381600"/>
          </a:xfrm>
          <a:prstGeom prst="rect">
            <a:avLst/>
          </a:prstGeom>
        </p:spPr>
      </p:pic>
      <p:pic>
        <p:nvPicPr>
          <p:cNvPr id="230" name="図 2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105" y="3601707"/>
            <a:ext cx="381600" cy="381600"/>
          </a:xfrm>
          <a:prstGeom prst="rect">
            <a:avLst/>
          </a:prstGeom>
        </p:spPr>
      </p:pic>
      <p:pic>
        <p:nvPicPr>
          <p:cNvPr id="231" name="図 2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7713" y="3599193"/>
            <a:ext cx="381600" cy="381600"/>
          </a:xfrm>
          <a:prstGeom prst="rect">
            <a:avLst/>
          </a:prstGeom>
        </p:spPr>
      </p:pic>
      <p:pic>
        <p:nvPicPr>
          <p:cNvPr id="232" name="図 2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8591" y="3607521"/>
            <a:ext cx="381600" cy="381600"/>
          </a:xfrm>
          <a:prstGeom prst="rect">
            <a:avLst/>
          </a:prstGeom>
        </p:spPr>
      </p:pic>
      <p:pic>
        <p:nvPicPr>
          <p:cNvPr id="233" name="図 2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5337" y="351848"/>
            <a:ext cx="381600" cy="381600"/>
          </a:xfrm>
          <a:prstGeom prst="rect">
            <a:avLst/>
          </a:prstGeom>
        </p:spPr>
      </p:pic>
      <p:pic>
        <p:nvPicPr>
          <p:cNvPr id="234" name="図 2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1681" y="364034"/>
            <a:ext cx="381600" cy="381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3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5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6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4557" y="229593"/>
            <a:ext cx="1592151" cy="1667869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419" y="2977579"/>
            <a:ext cx="384653" cy="381600"/>
          </a:xfrm>
          <a:prstGeom prst="rect">
            <a:avLst/>
          </a:prstGeom>
        </p:spPr>
      </p:pic>
      <p:pic>
        <p:nvPicPr>
          <p:cNvPr id="153" name="図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419" y="2155994"/>
            <a:ext cx="384653" cy="381600"/>
          </a:xfrm>
          <a:prstGeom prst="rect">
            <a:avLst/>
          </a:prstGeom>
        </p:spPr>
      </p:pic>
      <p:pic>
        <p:nvPicPr>
          <p:cNvPr id="157" name="図 1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668" y="3599193"/>
            <a:ext cx="381600" cy="381600"/>
          </a:xfrm>
          <a:prstGeom prst="rect">
            <a:avLst/>
          </a:prstGeom>
        </p:spPr>
      </p:pic>
      <p:pic>
        <p:nvPicPr>
          <p:cNvPr id="169" name="図 1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2943" y="3586556"/>
            <a:ext cx="381600" cy="381600"/>
          </a:xfrm>
          <a:prstGeom prst="rect">
            <a:avLst/>
          </a:prstGeom>
        </p:spPr>
      </p:pic>
      <p:grpSp>
        <p:nvGrpSpPr>
          <p:cNvPr id="142" name="グループ化 141"/>
          <p:cNvGrpSpPr/>
          <p:nvPr/>
        </p:nvGrpSpPr>
        <p:grpSpPr>
          <a:xfrm>
            <a:off x="12420355" y="759639"/>
            <a:ext cx="720000" cy="1438739"/>
            <a:chOff x="10403874" y="1990906"/>
            <a:chExt cx="720000" cy="1438739"/>
          </a:xfrm>
        </p:grpSpPr>
        <p:grpSp>
          <p:nvGrpSpPr>
            <p:cNvPr id="144" name="グループ化 143"/>
            <p:cNvGrpSpPr/>
            <p:nvPr/>
          </p:nvGrpSpPr>
          <p:grpSpPr>
            <a:xfrm>
              <a:off x="10403874" y="1990906"/>
              <a:ext cx="720000" cy="720000"/>
              <a:chOff x="9702673" y="5595651"/>
              <a:chExt cx="720000" cy="720000"/>
            </a:xfrm>
          </p:grpSpPr>
          <p:sp>
            <p:nvSpPr>
              <p:cNvPr id="178" name="正方形/長方形 177"/>
              <p:cNvSpPr/>
              <p:nvPr/>
            </p:nvSpPr>
            <p:spPr>
              <a:xfrm>
                <a:off x="9702673" y="5595651"/>
                <a:ext cx="720000" cy="720000"/>
              </a:xfrm>
              <a:prstGeom prst="rect">
                <a:avLst/>
              </a:prstGeom>
              <a:solidFill>
                <a:srgbClr val="5B9BD5">
                  <a:alpha val="4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9" name="図 178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70633" y="5763611"/>
                <a:ext cx="384081" cy="384081"/>
              </a:xfrm>
              <a:prstGeom prst="rect">
                <a:avLst/>
              </a:prstGeom>
            </p:spPr>
          </p:pic>
        </p:grpSp>
        <p:grpSp>
          <p:nvGrpSpPr>
            <p:cNvPr id="148" name="グループ化 147"/>
            <p:cNvGrpSpPr/>
            <p:nvPr/>
          </p:nvGrpSpPr>
          <p:grpSpPr>
            <a:xfrm>
              <a:off x="10403874" y="2709645"/>
              <a:ext cx="720000" cy="720000"/>
              <a:chOff x="9702673" y="5595651"/>
              <a:chExt cx="720000" cy="720000"/>
            </a:xfrm>
          </p:grpSpPr>
          <p:sp>
            <p:nvSpPr>
              <p:cNvPr id="176" name="正方形/長方形 175"/>
              <p:cNvSpPr/>
              <p:nvPr/>
            </p:nvSpPr>
            <p:spPr>
              <a:xfrm>
                <a:off x="9702673" y="5595651"/>
                <a:ext cx="720000" cy="720000"/>
              </a:xfrm>
              <a:prstGeom prst="rect">
                <a:avLst/>
              </a:prstGeom>
              <a:solidFill>
                <a:srgbClr val="5B9BD5">
                  <a:alpha val="4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7" name="図 17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70633" y="5763611"/>
                <a:ext cx="384081" cy="384081"/>
              </a:xfrm>
              <a:prstGeom prst="rect">
                <a:avLst/>
              </a:prstGeom>
            </p:spPr>
          </p:pic>
        </p:grpSp>
        <p:pic>
          <p:nvPicPr>
            <p:cNvPr id="170" name="図 16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74882" y="2519852"/>
              <a:ext cx="377985" cy="377985"/>
            </a:xfrm>
            <a:prstGeom prst="rect">
              <a:avLst/>
            </a:prstGeom>
          </p:spPr>
        </p:pic>
      </p:grpSp>
      <p:grpSp>
        <p:nvGrpSpPr>
          <p:cNvPr id="180" name="グループ化 179"/>
          <p:cNvGrpSpPr/>
          <p:nvPr/>
        </p:nvGrpSpPr>
        <p:grpSpPr>
          <a:xfrm>
            <a:off x="12408926" y="2345551"/>
            <a:ext cx="720000" cy="720000"/>
            <a:chOff x="10556274" y="2143306"/>
            <a:chExt cx="720000" cy="720000"/>
          </a:xfrm>
        </p:grpSpPr>
        <p:sp>
          <p:nvSpPr>
            <p:cNvPr id="182" name="正方形/長方形 181"/>
            <p:cNvSpPr/>
            <p:nvPr/>
          </p:nvSpPr>
          <p:spPr>
            <a:xfrm>
              <a:off x="10556274" y="2143306"/>
              <a:ext cx="720000" cy="720000"/>
            </a:xfrm>
            <a:prstGeom prst="rect">
              <a:avLst/>
            </a:prstGeom>
            <a:solidFill>
              <a:srgbClr val="5B9BD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3" name="図 18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24234" y="2311266"/>
              <a:ext cx="384081" cy="384081"/>
            </a:xfrm>
            <a:prstGeom prst="rect">
              <a:avLst/>
            </a:prstGeom>
          </p:spPr>
        </p:pic>
      </p:grpSp>
      <p:pic>
        <p:nvPicPr>
          <p:cNvPr id="184" name="図 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395015"/>
            <a:ext cx="292543" cy="303051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395918"/>
            <a:ext cx="292543" cy="3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665235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15" y="39059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892" y="36328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380" y="39059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57" y="36328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245" y="39059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622" y="36328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110" y="39059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487" y="36328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975" y="39059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52" y="36328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40" y="39059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217" y="36328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05" y="39059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082" y="36328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570" y="39059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947" y="36328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435" y="39059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812" y="36328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00" y="39059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677" y="36328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165" y="39059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542" y="36328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506" y="389831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83" y="362526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71" y="389831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8" y="362526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36" y="389831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613" y="362526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101" y="389831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78" y="362526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966" y="389831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343" y="362526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831" y="389831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208" y="362526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696" y="389831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73" y="362526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1" y="389831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938" y="362526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26" y="389831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803" y="362526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291" y="389831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668" y="362526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56" y="389831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533" y="362526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281618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8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9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1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84" name="図 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395015"/>
            <a:ext cx="292543" cy="303051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395918"/>
            <a:ext cx="292543" cy="3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大洋</dc:creator>
  <cp:lastModifiedBy>大洋</cp:lastModifiedBy>
  <cp:revision>54</cp:revision>
  <dcterms:created xsi:type="dcterms:W3CDTF">2025-03-11T01:56:11Z</dcterms:created>
  <dcterms:modified xsi:type="dcterms:W3CDTF">2025-06-18T04:00:32Z</dcterms:modified>
</cp:coreProperties>
</file>